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95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i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243205"/>
            <a:ext cx="11334750" cy="6372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pisaa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1905" y="2914650"/>
            <a:ext cx="6810375" cy="3943350"/>
          </a:xfrm>
          <a:prstGeom prst="rect">
            <a:avLst/>
          </a:prstGeom>
        </p:spPr>
      </p:pic>
      <p:pic>
        <p:nvPicPr>
          <p:cNvPr id="4" name="Picture 3" descr="piss 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" y="365125"/>
            <a:ext cx="1052512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pişşşş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624205"/>
            <a:ext cx="11268075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iii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365125"/>
            <a:ext cx="10858500" cy="6315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8945" y="1095375"/>
            <a:ext cx="8940800" cy="54444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22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876935"/>
            <a:ext cx="9500870" cy="5125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tr-T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pis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236220"/>
            <a:ext cx="11049000" cy="608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WhatsApp Image 2025-01-06 at 13.42.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88925"/>
            <a:ext cx="10229850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WhatsApp Image 2025-01-06 at 13.09.18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390" y="172720"/>
            <a:ext cx="12192000" cy="6685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pisss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464820"/>
            <a:ext cx="11201400" cy="6267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pisss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365125"/>
            <a:ext cx="1099185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pisss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20" y="365125"/>
            <a:ext cx="10982325" cy="6038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pisss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" y="438150"/>
            <a:ext cx="10944225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pis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40940" y="3140710"/>
            <a:ext cx="6534150" cy="3124200"/>
          </a:xfrm>
          <a:prstGeom prst="rect">
            <a:avLst/>
          </a:prstGeom>
        </p:spPr>
      </p:pic>
      <p:pic>
        <p:nvPicPr>
          <p:cNvPr id="4" name="Picture 3" descr="pisss s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454660"/>
            <a:ext cx="10496550" cy="2686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Arial Black</vt:lpstr>
      <vt:lpstr>Microsoft YaHei</vt:lpstr>
      <vt:lpstr>Arial Unicode MS</vt:lpstr>
      <vt:lpstr>Calibri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4</cp:revision>
  <dcterms:created xsi:type="dcterms:W3CDTF">2024-12-24T07:52:00Z</dcterms:created>
  <dcterms:modified xsi:type="dcterms:W3CDTF">2025-01-06T10:47:13Z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47E1504AD9C643D6B330E6EC67E10214_13</vt:lpwstr>
  </property>
  <property fmtid="{D5CDD505-2E9C-101B-9397-08002B2CF9AE}" pid="3" name="KSOProductBuildVer">
    <vt:lpwstr>1033-12.2.0.19805</vt:lpwstr>
  </property>
</Properties>
</file>